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71" r:id="rId2"/>
  </p:sldMasterIdLst>
  <p:notesMasterIdLst>
    <p:notesMasterId r:id="rId16"/>
  </p:notesMasterIdLst>
  <p:sldIdLst>
    <p:sldId id="392" r:id="rId3"/>
    <p:sldId id="393" r:id="rId4"/>
    <p:sldId id="394" r:id="rId5"/>
    <p:sldId id="409" r:id="rId6"/>
    <p:sldId id="410" r:id="rId7"/>
    <p:sldId id="397" r:id="rId8"/>
    <p:sldId id="398" r:id="rId9"/>
    <p:sldId id="407" r:id="rId10"/>
    <p:sldId id="408" r:id="rId11"/>
    <p:sldId id="405" r:id="rId12"/>
    <p:sldId id="406" r:id="rId13"/>
    <p:sldId id="417" r:id="rId14"/>
    <p:sldId id="41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AB6"/>
    <a:srgbClr val="A617A9"/>
    <a:srgbClr val="BC149C"/>
    <a:srgbClr val="CC00CC"/>
    <a:srgbClr val="3333CC"/>
    <a:srgbClr val="973942"/>
    <a:srgbClr val="A50021"/>
    <a:srgbClr val="FFCC00"/>
    <a:srgbClr val="00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0" autoAdjust="0"/>
    <p:restoredTop sz="95907" autoAdjust="0"/>
  </p:normalViewPr>
  <p:slideViewPr>
    <p:cSldViewPr snapToGrid="0">
      <p:cViewPr>
        <p:scale>
          <a:sx n="75" d="100"/>
          <a:sy n="75" d="100"/>
        </p:scale>
        <p:origin x="-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13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238375" y="1428750"/>
            <a:ext cx="7715250" cy="226814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38375" y="3768328"/>
            <a:ext cx="7715250" cy="8661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9525" y="6509742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805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3506391" y="884039"/>
            <a:ext cx="5179219" cy="3777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247305" y="4741664"/>
            <a:ext cx="7715251" cy="1071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47305" y="5804297"/>
            <a:ext cx="7715251" cy="8393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9525" y="6509742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7578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238375" y="2294930"/>
            <a:ext cx="7715250" cy="22681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9525" y="6509742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81116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21"/>
          </p:nvPr>
        </p:nvSpPr>
        <p:spPr>
          <a:xfrm>
            <a:off x="6913066" y="1437680"/>
            <a:ext cx="3000376" cy="39647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059781" y="1625203"/>
            <a:ext cx="4446985" cy="224135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59781" y="3955852"/>
            <a:ext cx="4446985" cy="227707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9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9525" y="6509742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76498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73031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38375" y="1946672"/>
            <a:ext cx="7715250" cy="4018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13257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21"/>
          </p:nvPr>
        </p:nvSpPr>
        <p:spPr>
          <a:xfrm>
            <a:off x="6734473" y="1973461"/>
            <a:ext cx="3000376" cy="39647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38375" y="1946672"/>
            <a:ext cx="3857625" cy="4018360"/>
          </a:xfrm>
          <a:prstGeom prst="rect">
            <a:avLst/>
          </a:prstGeom>
        </p:spPr>
        <p:txBody>
          <a:bodyPr/>
          <a:lstStyle>
            <a:lvl1pPr marL="283509" indent="-283509">
              <a:spcBef>
                <a:spcPts val="2650"/>
              </a:spcBef>
              <a:defRPr sz="2300"/>
            </a:lvl1pPr>
            <a:lvl2pPr marL="493059" indent="-283509">
              <a:spcBef>
                <a:spcPts val="2650"/>
              </a:spcBef>
              <a:defRPr sz="2300"/>
            </a:lvl2pPr>
            <a:lvl3pPr marL="664509" indent="-283509">
              <a:spcBef>
                <a:spcPts val="2650"/>
              </a:spcBef>
              <a:defRPr sz="2300"/>
            </a:lvl3pPr>
            <a:lvl4pPr marL="886759" indent="-283509">
              <a:spcBef>
                <a:spcPts val="2650"/>
              </a:spcBef>
              <a:defRPr sz="2300"/>
            </a:lvl4pPr>
            <a:lvl5pPr marL="1109009" indent="-283509">
              <a:spcBef>
                <a:spcPts val="2650"/>
              </a:spcBef>
              <a:defRPr sz="2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6188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238375" y="892969"/>
            <a:ext cx="7715250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6128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723153" y="3260920"/>
            <a:ext cx="3295056" cy="29200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723153" y="651867"/>
            <a:ext cx="3295056" cy="2009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23"/>
          </p:nvPr>
        </p:nvSpPr>
        <p:spPr>
          <a:xfrm>
            <a:off x="2166938" y="651867"/>
            <a:ext cx="3955852" cy="55274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80265" y="6331148"/>
            <a:ext cx="331821" cy="32893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0262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4473773"/>
            <a:ext cx="7358063" cy="4196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300">
                <a:solidFill>
                  <a:srgbClr val="A29A85"/>
                </a:solidFill>
              </a:defRPr>
            </a:lvl1pPr>
            <a:lvl2pPr marL="450532" indent="-240982" algn="ctr">
              <a:spcBef>
                <a:spcPts val="0"/>
              </a:spcBef>
              <a:buClrTx/>
              <a:defRPr sz="2300">
                <a:solidFill>
                  <a:srgbClr val="A29A85"/>
                </a:solidFill>
              </a:defRPr>
            </a:lvl2pPr>
            <a:lvl3pPr marL="621982" indent="-240982" algn="ctr">
              <a:spcBef>
                <a:spcPts val="0"/>
              </a:spcBef>
              <a:buClrTx/>
              <a:defRPr sz="2300">
                <a:solidFill>
                  <a:srgbClr val="A29A85"/>
                </a:solidFill>
              </a:defRPr>
            </a:lvl3pPr>
            <a:lvl4pPr marL="812482" indent="-240982" algn="ctr">
              <a:spcBef>
                <a:spcPts val="0"/>
              </a:spcBef>
              <a:buClrTx/>
              <a:defRPr sz="2300">
                <a:solidFill>
                  <a:srgbClr val="A29A85"/>
                </a:solidFill>
              </a:defRPr>
            </a:lvl4pPr>
            <a:lvl5pPr marL="1002982" indent="-240982" algn="ctr">
              <a:spcBef>
                <a:spcPts val="0"/>
              </a:spcBef>
              <a:buClrTx/>
              <a:defRPr sz="2300">
                <a:solidFill>
                  <a:srgbClr val="A29A8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416969" y="2960191"/>
            <a:ext cx="7358063" cy="5625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650"/>
              </a:spcBef>
              <a:buClrTx/>
              <a:buSzTx/>
              <a:buNone/>
              <a:defRPr sz="6600" i="1">
                <a:latin typeface="Baskerville SemiBold"/>
                <a:sym typeface="Baskerville SemiBold"/>
              </a:defRPr>
            </a:lvl1pPr>
          </a:lstStyle>
          <a:p>
            <a:pPr marL="0" indent="0" algn="ctr">
              <a:spcBef>
                <a:spcPts val="5300"/>
              </a:spcBef>
              <a:buClrTx/>
              <a:buSzTx/>
              <a:buNone/>
              <a:defRPr sz="66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01257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638500_2257x3000.jpeg"/>
          <p:cNvSpPr>
            <a:spLocks noGrp="1"/>
          </p:cNvSpPr>
          <p:nvPr>
            <p:ph type="pic" idx="21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64662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8165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38375" y="383976"/>
            <a:ext cx="7715250" cy="1303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27813" y="1981200"/>
            <a:ext cx="3581400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441" y="6331148"/>
            <a:ext cx="331821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4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9pPr>
    </p:titleStyle>
    <p:bodyStyle>
      <a:lvl1pPr marL="2933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50292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6743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8648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0553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12458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14363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16268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1817370" marR="0" indent="-293370" algn="l" defTabSz="410766" rtl="0" latinLnBrk="0">
        <a:lnSpc>
          <a:spcPct val="100000"/>
        </a:lnSpc>
        <a:spcBef>
          <a:spcPts val="21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05274" y="669353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1</a:t>
            </a:fld>
            <a:endParaRPr/>
          </a:p>
        </p:txBody>
      </p:sp>
      <p:pic>
        <p:nvPicPr>
          <p:cNvPr id="120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57344" y="3429000"/>
            <a:ext cx="9550074" cy="19216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>
              <a:defRPr sz="107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 </a:t>
            </a:r>
            <a:r>
              <a:rPr sz="9600" b="1" dirty="0"/>
              <a:t>You Alone Are My Savior</a:t>
            </a:r>
            <a:endParaRPr b="1" dirty="0"/>
          </a:p>
        </p:txBody>
      </p:sp>
      <p:sp>
        <p:nvSpPr>
          <p:cNvPr id="122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282680" y="952500"/>
            <a:ext cx="9022176" cy="226814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3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rPr sz="8000" dirty="0" err="1"/>
              <a:t>你是我永远的救主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3119589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10</a:t>
            </a:fld>
            <a:endParaRPr/>
          </a:p>
        </p:txBody>
      </p:sp>
      <p:sp>
        <p:nvSpPr>
          <p:cNvPr id="136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285336" y="4678794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 nailed on the cross for me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my sins and transgressions,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bore them all</a:t>
            </a:r>
          </a:p>
        </p:txBody>
      </p:sp>
      <p:sp>
        <p:nvSpPr>
          <p:cNvPr id="137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906322"/>
            <a:ext cx="9970519" cy="33670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祂是我的主</a:t>
            </a:r>
            <a:r>
              <a:rPr sz="6000" dirty="0"/>
              <a:t>  </a:t>
            </a:r>
            <a:r>
              <a:rPr sz="6000" dirty="0" err="1"/>
              <a:t>为我钉在十架上</a:t>
            </a:r>
            <a:endParaRPr sz="6000" dirty="0"/>
          </a:p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我的罪孽过犯</a:t>
            </a:r>
            <a:r>
              <a:rPr sz="6000" dirty="0"/>
              <a:t>  </a:t>
            </a:r>
            <a:r>
              <a:rPr sz="6000" dirty="0" err="1"/>
              <a:t>祂全为我担当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2556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11</a:t>
            </a:fld>
            <a:endParaRPr/>
          </a:p>
        </p:txBody>
      </p:sp>
      <p:sp>
        <p:nvSpPr>
          <p:cNvPr id="141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33177" y="4482810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Lord, nailed on the cross for me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Willing to lay down His life  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to be the Lamb as God’s call</a:t>
            </a:r>
          </a:p>
        </p:txBody>
      </p:sp>
      <p:sp>
        <p:nvSpPr>
          <p:cNvPr id="142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899123"/>
            <a:ext cx="10334740" cy="313009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祂是我的主</a:t>
            </a:r>
            <a:r>
              <a:rPr sz="6000" dirty="0"/>
              <a:t> </a:t>
            </a:r>
            <a:r>
              <a:rPr sz="6000" dirty="0" err="1"/>
              <a:t>为我钉在十架上</a:t>
            </a:r>
            <a:endParaRPr sz="6000" dirty="0"/>
          </a:p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祂甘愿舍命</a:t>
            </a:r>
            <a:r>
              <a:rPr sz="6000" dirty="0"/>
              <a:t> </a:t>
            </a:r>
            <a:r>
              <a:rPr sz="6000" dirty="0" err="1"/>
              <a:t>是神所预备的羔羊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513105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12</a:t>
            </a:fld>
            <a:endParaRPr/>
          </a:p>
        </p:txBody>
      </p:sp>
      <p:sp>
        <p:nvSpPr>
          <p:cNvPr id="136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285336" y="4678794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 nailed on the cross for me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my sins and transgressions,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bore them all</a:t>
            </a:r>
          </a:p>
        </p:txBody>
      </p:sp>
      <p:sp>
        <p:nvSpPr>
          <p:cNvPr id="137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906322"/>
            <a:ext cx="9970519" cy="33670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lang="zh-CN" altLang="en-US" sz="6000" dirty="0" err="1"/>
              <a:t>你</a:t>
            </a:r>
            <a:r>
              <a:rPr sz="6000" dirty="0" err="1" smtClean="0"/>
              <a:t>是我的主</a:t>
            </a:r>
            <a:r>
              <a:rPr sz="6000" dirty="0" smtClean="0"/>
              <a:t>  </a:t>
            </a:r>
            <a:r>
              <a:rPr sz="6000" dirty="0" err="1"/>
              <a:t>为我钉在十架上</a:t>
            </a:r>
            <a:endParaRPr sz="6000" dirty="0"/>
          </a:p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我的罪孽过犯</a:t>
            </a:r>
            <a:r>
              <a:rPr sz="6000" dirty="0"/>
              <a:t>  </a:t>
            </a:r>
            <a:r>
              <a:rPr lang="zh-CN" altLang="en-US" sz="6000" dirty="0" err="1"/>
              <a:t>你</a:t>
            </a:r>
            <a:r>
              <a:rPr sz="6000" dirty="0" err="1" smtClean="0"/>
              <a:t>全为我担当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718137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13</a:t>
            </a:fld>
            <a:endParaRPr/>
          </a:p>
        </p:txBody>
      </p:sp>
      <p:sp>
        <p:nvSpPr>
          <p:cNvPr id="141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33177" y="4482810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Lord, nailed on the cross for me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Willing to lay down His life  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to be the Lamb as God’s call</a:t>
            </a:r>
          </a:p>
        </p:txBody>
      </p:sp>
      <p:sp>
        <p:nvSpPr>
          <p:cNvPr id="142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899123"/>
            <a:ext cx="10334740" cy="313009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lang="zh-CN" altLang="en-US" sz="6000" dirty="0" err="1"/>
              <a:t>你</a:t>
            </a:r>
            <a:r>
              <a:rPr sz="6000" dirty="0" err="1" smtClean="0"/>
              <a:t>是我的主</a:t>
            </a:r>
            <a:r>
              <a:rPr sz="6000" dirty="0" smtClean="0"/>
              <a:t> </a:t>
            </a:r>
            <a:r>
              <a:rPr sz="6000" dirty="0" err="1"/>
              <a:t>为我钉在十架上</a:t>
            </a:r>
            <a:endParaRPr sz="6000" dirty="0"/>
          </a:p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lang="zh-CN" altLang="en-US" sz="6000" dirty="0" err="1"/>
              <a:t>你</a:t>
            </a:r>
            <a:r>
              <a:rPr sz="6000" dirty="0" err="1" smtClean="0"/>
              <a:t>甘愿舍命</a:t>
            </a:r>
            <a:r>
              <a:rPr sz="6000" dirty="0" smtClean="0"/>
              <a:t> </a:t>
            </a:r>
            <a:r>
              <a:rPr sz="6000" dirty="0" err="1"/>
              <a:t>是神所预备的羔羊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58132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2</a:t>
            </a:fld>
            <a:endParaRPr/>
          </a:p>
        </p:txBody>
      </p:sp>
      <p:sp>
        <p:nvSpPr>
          <p:cNvPr id="126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-69821" y="4385866"/>
            <a:ext cx="10573905" cy="1921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 I saw his nailed hands,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shed his blood for me, carrying the Cross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stumbled along the road to Calvary </a:t>
            </a:r>
          </a:p>
        </p:txBody>
      </p:sp>
      <p:sp>
        <p:nvSpPr>
          <p:cNvPr id="127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-49631" y="532591"/>
            <a:ext cx="10058656" cy="428436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我看见祂</a:t>
            </a:r>
            <a:r>
              <a:rPr sz="6000" dirty="0"/>
              <a:t> </a:t>
            </a:r>
            <a:r>
              <a:rPr sz="6000" dirty="0" err="1"/>
              <a:t>钉痕的手</a:t>
            </a:r>
            <a:endParaRPr sz="6000" dirty="0"/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我看见祂</a:t>
            </a:r>
            <a:r>
              <a:rPr sz="6000" dirty="0"/>
              <a:t> </a:t>
            </a:r>
            <a:r>
              <a:rPr sz="6000" dirty="0" err="1"/>
              <a:t>血为我流</a:t>
            </a:r>
            <a:r>
              <a:rPr sz="6000" dirty="0"/>
              <a:t> </a:t>
            </a:r>
            <a:r>
              <a:rPr sz="6000" dirty="0" err="1"/>
              <a:t>背着十架</a:t>
            </a:r>
            <a:r>
              <a:rPr sz="6000" dirty="0"/>
              <a:t> </a:t>
            </a:r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步履蹒跚</a:t>
            </a:r>
            <a:r>
              <a:rPr sz="6000" dirty="0"/>
              <a:t> </a:t>
            </a:r>
            <a:r>
              <a:rPr sz="6000" dirty="0" err="1"/>
              <a:t>向各各他行走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87492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3</a:t>
            </a:fld>
            <a:endParaRPr/>
          </a:p>
        </p:txBody>
      </p:sp>
      <p:sp>
        <p:nvSpPr>
          <p:cNvPr id="131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46790" y="4386107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To redeem me He did not complain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to save me, He bore disgrace, ridicules,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curses and </a:t>
            </a:r>
            <a:r>
              <a:rPr sz="3600" dirty="0" err="1"/>
              <a:t>nakeness</a:t>
            </a:r>
            <a:r>
              <a:rPr sz="3600" dirty="0"/>
              <a:t>, He suffered in silence</a:t>
            </a:r>
          </a:p>
        </p:txBody>
      </p:sp>
      <p:sp>
        <p:nvSpPr>
          <p:cNvPr id="132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-49631" y="531271"/>
            <a:ext cx="10046321" cy="428436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为了赎我</a:t>
            </a:r>
            <a:r>
              <a:rPr sz="6000" dirty="0"/>
              <a:t> </a:t>
            </a:r>
            <a:r>
              <a:rPr sz="6000" dirty="0" err="1"/>
              <a:t>祂无怨尤</a:t>
            </a:r>
            <a:endParaRPr sz="6000" dirty="0"/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为了救我</a:t>
            </a:r>
            <a:r>
              <a:rPr sz="6000" dirty="0"/>
              <a:t> </a:t>
            </a:r>
            <a:r>
              <a:rPr sz="6000" dirty="0" err="1"/>
              <a:t>祂来蒙羞</a:t>
            </a:r>
            <a:r>
              <a:rPr sz="6000" dirty="0"/>
              <a:t> </a:t>
            </a:r>
            <a:r>
              <a:rPr sz="6000" dirty="0" err="1"/>
              <a:t>讥笑辱骂</a:t>
            </a:r>
            <a:r>
              <a:rPr sz="6000" dirty="0"/>
              <a:t> </a:t>
            </a:r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赤身露体</a:t>
            </a:r>
            <a:r>
              <a:rPr sz="6000" dirty="0"/>
              <a:t> </a:t>
            </a:r>
            <a:r>
              <a:rPr sz="6000" dirty="0" err="1"/>
              <a:t>祂默默承受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918077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4</a:t>
            </a:fld>
            <a:endParaRPr/>
          </a:p>
        </p:txBody>
      </p:sp>
      <p:sp>
        <p:nvSpPr>
          <p:cNvPr id="136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74499" y="4327653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 nailed on the cross for me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my sins and transgressions,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bore them all</a:t>
            </a:r>
          </a:p>
        </p:txBody>
      </p:sp>
      <p:sp>
        <p:nvSpPr>
          <p:cNvPr id="137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-49631" y="1012959"/>
            <a:ext cx="9970519" cy="305420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祂是我的主</a:t>
            </a:r>
            <a:r>
              <a:rPr sz="6000" dirty="0"/>
              <a:t>  </a:t>
            </a:r>
            <a:r>
              <a:rPr sz="6000" dirty="0" err="1"/>
              <a:t>为我钉在十架上</a:t>
            </a:r>
            <a:endParaRPr sz="6000" dirty="0"/>
          </a:p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我的罪孽过犯</a:t>
            </a:r>
            <a:r>
              <a:rPr sz="6000" dirty="0"/>
              <a:t>  </a:t>
            </a:r>
            <a:r>
              <a:rPr sz="6000" dirty="0" err="1"/>
              <a:t>祂全为我担当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496945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5</a:t>
            </a:fld>
            <a:endParaRPr/>
          </a:p>
        </p:txBody>
      </p:sp>
      <p:sp>
        <p:nvSpPr>
          <p:cNvPr id="141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33177" y="4392466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Lord, nailed on the cross for me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Willing to lay down His life  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to be the Lamb as God’s call</a:t>
            </a:r>
          </a:p>
        </p:txBody>
      </p:sp>
      <p:sp>
        <p:nvSpPr>
          <p:cNvPr id="142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899123"/>
            <a:ext cx="10334740" cy="313009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祂是我的主</a:t>
            </a:r>
            <a:r>
              <a:rPr sz="6000" dirty="0"/>
              <a:t> </a:t>
            </a:r>
            <a:r>
              <a:rPr sz="6000" dirty="0" err="1"/>
              <a:t>为我钉在十架上</a:t>
            </a:r>
            <a:endParaRPr sz="6000" dirty="0"/>
          </a:p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祂甘愿舍命</a:t>
            </a:r>
            <a:r>
              <a:rPr sz="6000" dirty="0"/>
              <a:t> </a:t>
            </a:r>
            <a:r>
              <a:rPr sz="6000" dirty="0" err="1"/>
              <a:t>是神所预备的羔羊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841875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6</a:t>
            </a:fld>
            <a:endParaRPr/>
          </a:p>
        </p:txBody>
      </p:sp>
      <p:sp>
        <p:nvSpPr>
          <p:cNvPr id="146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36671" y="4492520"/>
            <a:ext cx="10676696" cy="1921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 I saw his nailed hands,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shed his blood for me, carrying the Cross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stumbled along the road to Calvary </a:t>
            </a:r>
          </a:p>
        </p:txBody>
      </p:sp>
      <p:sp>
        <p:nvSpPr>
          <p:cNvPr id="147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208155"/>
            <a:ext cx="9929347" cy="428436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我看见祂</a:t>
            </a:r>
            <a:r>
              <a:rPr sz="6000" dirty="0"/>
              <a:t> </a:t>
            </a:r>
            <a:r>
              <a:rPr sz="6000" dirty="0" err="1"/>
              <a:t>钉痕的手</a:t>
            </a:r>
            <a:endParaRPr sz="6000" dirty="0"/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我看见祂</a:t>
            </a:r>
            <a:r>
              <a:rPr sz="6000" dirty="0"/>
              <a:t> </a:t>
            </a:r>
            <a:r>
              <a:rPr sz="6000" dirty="0" err="1"/>
              <a:t>血为我流</a:t>
            </a:r>
            <a:r>
              <a:rPr sz="6000" dirty="0"/>
              <a:t> </a:t>
            </a:r>
            <a:r>
              <a:rPr sz="6000" dirty="0" err="1"/>
              <a:t>背着十架</a:t>
            </a:r>
            <a:r>
              <a:rPr sz="6000" dirty="0"/>
              <a:t> </a:t>
            </a:r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步履蹒跚</a:t>
            </a:r>
            <a:r>
              <a:rPr sz="6000" dirty="0"/>
              <a:t> </a:t>
            </a:r>
            <a:r>
              <a:rPr sz="6000" dirty="0" err="1"/>
              <a:t>向各各他行走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31593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7</a:t>
            </a:fld>
            <a:endParaRPr/>
          </a:p>
        </p:txBody>
      </p:sp>
      <p:sp>
        <p:nvSpPr>
          <p:cNvPr id="151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0" y="4485267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To redeem me He did not complain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to save me, He bore disgrace, ridicules,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curses and </a:t>
            </a:r>
            <a:r>
              <a:rPr sz="3600" dirty="0" err="1"/>
              <a:t>nakeness</a:t>
            </a:r>
            <a:r>
              <a:rPr sz="3600" dirty="0"/>
              <a:t>, He suffered in silence</a:t>
            </a:r>
          </a:p>
        </p:txBody>
      </p:sp>
      <p:sp>
        <p:nvSpPr>
          <p:cNvPr id="152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-49631" y="200902"/>
            <a:ext cx="9989760" cy="428436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为了赎我</a:t>
            </a:r>
            <a:r>
              <a:rPr sz="6000" dirty="0"/>
              <a:t> </a:t>
            </a:r>
            <a:r>
              <a:rPr sz="6000" dirty="0" err="1"/>
              <a:t>祂无怨尤</a:t>
            </a:r>
            <a:endParaRPr sz="6000" dirty="0"/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为了救我</a:t>
            </a:r>
            <a:r>
              <a:rPr sz="6000" dirty="0"/>
              <a:t> </a:t>
            </a:r>
            <a:r>
              <a:rPr sz="6000" dirty="0" err="1"/>
              <a:t>祂来蒙羞</a:t>
            </a:r>
            <a:r>
              <a:rPr sz="6000" dirty="0"/>
              <a:t> </a:t>
            </a:r>
            <a:r>
              <a:rPr sz="6000" dirty="0" err="1"/>
              <a:t>讥笑辱骂</a:t>
            </a:r>
            <a:r>
              <a:rPr sz="6000" dirty="0"/>
              <a:t> </a:t>
            </a:r>
          </a:p>
          <a:p>
            <a:pPr>
              <a:defRPr sz="115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赤身露体</a:t>
            </a:r>
            <a:r>
              <a:rPr sz="6000" dirty="0"/>
              <a:t> </a:t>
            </a:r>
            <a:r>
              <a:rPr sz="6000" dirty="0" err="1"/>
              <a:t>祂默默承受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163264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8</a:t>
            </a:fld>
            <a:endParaRPr/>
          </a:p>
        </p:txBody>
      </p:sp>
      <p:sp>
        <p:nvSpPr>
          <p:cNvPr id="136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92972" y="4383231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 nailed on the cross for me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my sins and transgressions,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rPr sz="3600" dirty="0"/>
              <a:t>He bore them all</a:t>
            </a:r>
          </a:p>
        </p:txBody>
      </p:sp>
      <p:sp>
        <p:nvSpPr>
          <p:cNvPr id="137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943268"/>
            <a:ext cx="9970519" cy="33670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祂是我的主</a:t>
            </a:r>
            <a:r>
              <a:rPr sz="6000" dirty="0"/>
              <a:t>  </a:t>
            </a:r>
            <a:r>
              <a:rPr sz="6000" dirty="0" err="1"/>
              <a:t>为我钉在十架上</a:t>
            </a:r>
            <a:endParaRPr sz="6000" dirty="0"/>
          </a:p>
          <a:p>
            <a:pPr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我的罪孽过犯</a:t>
            </a:r>
            <a:r>
              <a:rPr sz="6000" dirty="0"/>
              <a:t>  </a:t>
            </a:r>
            <a:r>
              <a:rPr sz="6000" dirty="0" err="1"/>
              <a:t>祂全为我担当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671980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31" y="0"/>
            <a:ext cx="122416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25625" y="6509742"/>
            <a:ext cx="331821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algn="ctr" defTabSz="410766" hangingPunct="0">
              <a:buClrTx/>
            </a:pPr>
            <a:fld id="{86CB4B4D-7CA3-9044-876B-883B54F8677D}" type="slidenum">
              <a:rPr/>
              <a:pPr algn="ctr" defTabSz="410766" hangingPunct="0">
                <a:buClrTx/>
              </a:pPr>
              <a:t>9</a:t>
            </a:fld>
            <a:endParaRPr/>
          </a:p>
        </p:txBody>
      </p:sp>
      <p:sp>
        <p:nvSpPr>
          <p:cNvPr id="141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133177" y="4308681"/>
            <a:ext cx="10068385" cy="192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He is my Lord, nailed on the cross for me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Willing to lay down His life  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rPr sz="3600" dirty="0"/>
              <a:t>to be the Lamb as God’s call</a:t>
            </a:r>
          </a:p>
        </p:txBody>
      </p:sp>
      <p:sp>
        <p:nvSpPr>
          <p:cNvPr id="142" name="你是我永远的救主…"/>
          <p:cNvSpPr txBox="1">
            <a:spLocks noGrp="1"/>
          </p:cNvSpPr>
          <p:nvPr>
            <p:ph type="ctrTitle"/>
          </p:nvPr>
        </p:nvSpPr>
        <p:spPr>
          <a:xfrm>
            <a:off x="0" y="899123"/>
            <a:ext cx="10334740" cy="313009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祂是我的主</a:t>
            </a:r>
            <a:r>
              <a:rPr sz="6000" dirty="0"/>
              <a:t> </a:t>
            </a:r>
            <a:r>
              <a:rPr sz="6000" dirty="0" err="1"/>
              <a:t>为我钉在十架上</a:t>
            </a:r>
            <a:endParaRPr sz="6000" dirty="0"/>
          </a:p>
          <a:p>
            <a:pPr algn="l">
              <a:defRPr sz="11400" b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6000" dirty="0" err="1"/>
              <a:t>祂甘愿舍命</a:t>
            </a:r>
            <a:r>
              <a:rPr sz="6000" dirty="0"/>
              <a:t> </a:t>
            </a:r>
            <a:r>
              <a:rPr sz="6000" dirty="0" err="1"/>
              <a:t>是神所预备的羔羊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75024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52A6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16372</TotalTime>
  <Words>352</Words>
  <Application>Microsoft Office PowerPoint</Application>
  <PresentationFormat>Custom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自訂設計</vt:lpstr>
      <vt:lpstr>Vintage</vt:lpstr>
      <vt:lpstr>你是我永远的救主</vt:lpstr>
      <vt:lpstr>我看见祂 钉痕的手 我看见祂 血为我流 背着十架  步履蹒跚 向各各他行走</vt:lpstr>
      <vt:lpstr>为了赎我 祂无怨尤 为了救我 祂来蒙羞 讥笑辱骂  赤身露体 祂默默承受</vt:lpstr>
      <vt:lpstr>祂是我的主  为我钉在十架上 我的罪孽过犯  祂全为我担当</vt:lpstr>
      <vt:lpstr>祂是我的主 为我钉在十架上 祂甘愿舍命 是神所预备的羔羊</vt:lpstr>
      <vt:lpstr>我看见祂 钉痕的手 我看见祂 血为我流 背着十架  步履蹒跚 向各各他行走</vt:lpstr>
      <vt:lpstr>为了赎我 祂无怨尤 为了救我 祂来蒙羞 讥笑辱骂  赤身露体 祂默默承受</vt:lpstr>
      <vt:lpstr>祂是我的主  为我钉在十架上 我的罪孽过犯  祂全为我担当</vt:lpstr>
      <vt:lpstr>祂是我的主 为我钉在十架上 祂甘愿舍命 是神所预备的羔羊</vt:lpstr>
      <vt:lpstr>祂是我的主  为我钉在十架上 我的罪孽过犯  祂全为我担当</vt:lpstr>
      <vt:lpstr>祂是我的主 为我钉在十架上 祂甘愿舍命 是神所预备的羔羊</vt:lpstr>
      <vt:lpstr>你是我的主  为我钉在十架上 我的罪孽过犯  你全为我担当</vt:lpstr>
      <vt:lpstr>你是我的主 为我钉在十架上 你甘愿舍命 是神所预备的羔羊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844</cp:revision>
  <dcterms:created xsi:type="dcterms:W3CDTF">1999-09-19T02:56:02Z</dcterms:created>
  <dcterms:modified xsi:type="dcterms:W3CDTF">2026-04-05T02:53:15Z</dcterms:modified>
</cp:coreProperties>
</file>